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280" r:id="rId28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12" y="882469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20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1904482" y="4054501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1790893" y="1685089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30774</TotalTime>
  <Words>252</Words>
  <Application>Microsoft Macintosh PowerPoint</Application>
  <PresentationFormat>ワイド画面</PresentationFormat>
  <Paragraphs>154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74</cp:revision>
  <cp:lastPrinted>2025-01-10T15:58:41Z</cp:lastPrinted>
  <dcterms:created xsi:type="dcterms:W3CDTF">2024-12-20T07:35:02Z</dcterms:created>
  <dcterms:modified xsi:type="dcterms:W3CDTF">2025-01-10T16:29:44Z</dcterms:modified>
</cp:coreProperties>
</file>